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67" r:id="rId3"/>
    <p:sldId id="275" r:id="rId4"/>
    <p:sldId id="276" r:id="rId5"/>
    <p:sldId id="277" r:id="rId6"/>
    <p:sldId id="278" r:id="rId7"/>
    <p:sldId id="279" r:id="rId8"/>
    <p:sldId id="280" r:id="rId9"/>
    <p:sldId id="274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7674" autoAdjust="0"/>
  </p:normalViewPr>
  <p:slideViewPr>
    <p:cSldViewPr>
      <p:cViewPr varScale="1">
        <p:scale>
          <a:sx n="62" d="100"/>
          <a:sy n="62" d="100"/>
        </p:scale>
        <p:origin x="1400" y="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60FCA4-7746-4207-A5FB-9AEF16FF7276}" type="datetimeFigureOut">
              <a:rPr lang="en-IN" smtClean="0"/>
              <a:t>20-05-2022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75D871-1F4C-4E98-B17A-AB959A7D9EB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458967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5" name="Google Shape;75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IN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5/20/2022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5/20/2022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5/20/2022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and body" type="tx">
  <p:cSld name="Title and body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sldNum" idx="12"/>
          </p:nvPr>
        </p:nvSpPr>
        <p:spPr>
          <a:xfrm>
            <a:off x="8472458" y="6217623"/>
            <a:ext cx="5487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1360483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5/20/2022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5/20/2022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5/20/2022</a:t>
            </a:fld>
            <a:endParaRPr lang="en-I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5/20/2022</a:t>
            </a:fld>
            <a:endParaRPr lang="en-IN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5/20/2022</a:t>
            </a:fld>
            <a:endParaRPr lang="en-IN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5/20/2022</a:t>
            </a:fld>
            <a:endParaRPr lang="en-IN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5/20/2022</a:t>
            </a:fld>
            <a:endParaRPr lang="en-I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7B2B1-BBD5-4F74-8CBD-076D39BC2702}" type="datetimeFigureOut">
              <a:rPr lang="en-US" smtClean="0"/>
              <a:pPr/>
              <a:t>5/20/2022</a:t>
            </a:fld>
            <a:endParaRPr lang="en-I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IN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57B2B1-BBD5-4F74-8CBD-076D39BC2702}" type="datetimeFigureOut">
              <a:rPr lang="en-US" smtClean="0"/>
              <a:pPr/>
              <a:t>5/20/2022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414317-FF8E-4A6A-9C66-02F7B9C1C60B}" type="slidenum">
              <a:rPr lang="en-IN" smtClean="0"/>
              <a:pPr/>
              <a:t>‹#›</a:t>
            </a:fld>
            <a:endParaRPr lang="en-IN" dirty="0"/>
          </a:p>
        </p:txBody>
      </p:sp>
      <p:pic>
        <p:nvPicPr>
          <p:cNvPr id="7" name="Google Shape;55;p1"/>
          <p:cNvPicPr preferRelativeResize="0"/>
          <p:nvPr userDrawn="1"/>
        </p:nvPicPr>
        <p:blipFill rotWithShape="1">
          <a:blip r:embed="rId14" cstate="print">
            <a:alphaModFix/>
          </a:blip>
          <a:srcRect/>
          <a:stretch/>
        </p:blipFill>
        <p:spPr>
          <a:xfrm>
            <a:off x="222675" y="214225"/>
            <a:ext cx="1578401" cy="78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54;p1"/>
          <p:cNvPicPr preferRelativeResize="0"/>
          <p:nvPr userDrawn="1"/>
        </p:nvPicPr>
        <p:blipFill rotWithShape="1">
          <a:blip r:embed="rId15">
            <a:alphaModFix/>
          </a:blip>
          <a:srcRect/>
          <a:stretch/>
        </p:blipFill>
        <p:spPr>
          <a:xfrm>
            <a:off x="0" y="5492140"/>
            <a:ext cx="9144000" cy="136586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3000" kern="1200">
          <a:solidFill>
            <a:srgbClr val="FF00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FORMULAS AND FUNCTIONS</a:t>
            </a:r>
            <a:endParaRPr lang="en-IN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CLASS </a:t>
            </a:r>
            <a:r>
              <a:rPr lang="en-IN" dirty="0"/>
              <a:t>VI</a:t>
            </a:r>
            <a:endParaRPr lang="en-US" dirty="0"/>
          </a:p>
          <a:p>
            <a:r>
              <a:rPr lang="en-US" dirty="0"/>
              <a:t>CH-</a:t>
            </a:r>
            <a:r>
              <a:rPr lang="en-IN" dirty="0"/>
              <a:t>5 PERIOD -1</a:t>
            </a:r>
          </a:p>
          <a:p>
            <a:endParaRPr lang="en-IN" dirty="0"/>
          </a:p>
        </p:txBody>
      </p:sp>
      <p:pic>
        <p:nvPicPr>
          <p:cNvPr id="4" name="Google Shape;77;p16">
            <a:extLst>
              <a:ext uri="{FF2B5EF4-FFF2-40B4-BE49-F238E27FC236}">
                <a16:creationId xmlns:a16="http://schemas.microsoft.com/office/drawing/2014/main" id="{B52CBBC0-A2EA-BF90-1B7A-DCCAB1196FA6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380312" y="116632"/>
            <a:ext cx="1763688" cy="100811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54;p1">
            <a:extLst>
              <a:ext uri="{FF2B5EF4-FFF2-40B4-BE49-F238E27FC236}">
                <a16:creationId xmlns:a16="http://schemas.microsoft.com/office/drawing/2014/main" id="{3FD960FB-7C46-4F3F-862E-0436E0766988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" y="5517232"/>
            <a:ext cx="9144000" cy="134076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" name="Google Shape;77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80312" y="260648"/>
            <a:ext cx="1520558" cy="864096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Google Shape;78;p16"/>
          <p:cNvSpPr txBox="1"/>
          <p:nvPr/>
        </p:nvSpPr>
        <p:spPr>
          <a:xfrm>
            <a:off x="621425" y="1600750"/>
            <a:ext cx="7801200" cy="356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algn="ctr">
              <a:lnSpc>
                <a:spcPct val="115000"/>
              </a:lnSpc>
              <a:buClr>
                <a:srgbClr val="000000"/>
              </a:buClr>
              <a:buSzPts val="4000"/>
            </a:pPr>
            <a:r>
              <a:rPr lang="en" sz="40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THANKING YOU</a:t>
            </a:r>
            <a:endParaRPr sz="4000" b="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algn="ctr">
              <a:lnSpc>
                <a:spcPct val="115000"/>
              </a:lnSpc>
              <a:buClr>
                <a:srgbClr val="000000"/>
              </a:buClr>
              <a:buSzPts val="4000"/>
            </a:pPr>
            <a:r>
              <a:rPr lang="en" sz="4000" b="1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ODM EDUCATIONAL GROUP</a:t>
            </a:r>
            <a:endParaRPr sz="4000" b="1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buClr>
                <a:srgbClr val="000000"/>
              </a:buClr>
              <a:buSzPts val="1400"/>
            </a:pP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8C2526-BB1E-45A9-9D1A-09C89956FF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OUTCOME OF THE CLASS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ABBE35-B1CC-46BB-8931-7AA863769E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525963"/>
          </a:xfrm>
        </p:spPr>
        <p:txBody>
          <a:bodyPr>
            <a:normAutofit/>
          </a:bodyPr>
          <a:lstStyle/>
          <a:p>
            <a:pPr>
              <a:lnSpc>
                <a:spcPct val="300000"/>
              </a:lnSpc>
              <a:buFont typeface="Wingdings" panose="05000000000000000000" pitchFamily="2" charset="2"/>
              <a:buChar char="Ø"/>
            </a:pPr>
            <a:r>
              <a:rPr lang="en-US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is formula and it works?</a:t>
            </a:r>
          </a:p>
          <a:p>
            <a:pPr>
              <a:lnSpc>
                <a:spcPct val="300000"/>
              </a:lnSpc>
              <a:buFont typeface="Wingdings" panose="05000000000000000000" pitchFamily="2" charset="2"/>
              <a:buChar char="Ø"/>
            </a:pPr>
            <a:r>
              <a:rPr lang="en-US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Know the Components of formulas,</a:t>
            </a:r>
          </a:p>
          <a:p>
            <a:pPr>
              <a:lnSpc>
                <a:spcPct val="300000"/>
              </a:lnSpc>
              <a:buFont typeface="Wingdings" panose="05000000000000000000" pitchFamily="2" charset="2"/>
              <a:buChar char="Ø"/>
            </a:pPr>
            <a:r>
              <a:rPr lang="en-US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using compound formula, </a:t>
            </a:r>
          </a:p>
          <a:p>
            <a:pPr>
              <a:lnSpc>
                <a:spcPct val="300000"/>
              </a:lnSpc>
              <a:buFont typeface="Wingdings" panose="05000000000000000000" pitchFamily="2" charset="2"/>
              <a:buChar char="Ø"/>
            </a:pPr>
            <a:r>
              <a:rPr lang="en-US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Using </a:t>
            </a:r>
            <a:r>
              <a:rPr lang="en-US" sz="2000" b="1" i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formulas on Text</a:t>
            </a:r>
            <a:endParaRPr lang="en-US" sz="20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300000"/>
              </a:lnSpc>
              <a:buFont typeface="Wingdings" panose="05000000000000000000" pitchFamily="2" charset="2"/>
              <a:buChar char="Ø"/>
            </a:pPr>
            <a:endParaRPr lang="en-US" sz="20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300000"/>
              </a:lnSpc>
              <a:buFont typeface="Wingdings" panose="05000000000000000000" pitchFamily="2" charset="2"/>
              <a:buChar char="Ø"/>
            </a:pPr>
            <a:endParaRPr lang="en-US" sz="20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1800" dirty="0"/>
          </a:p>
          <a:p>
            <a:endParaRPr lang="en-IN" sz="1800" dirty="0"/>
          </a:p>
        </p:txBody>
      </p:sp>
      <p:pic>
        <p:nvPicPr>
          <p:cNvPr id="4" name="Google Shape;77;p16">
            <a:extLst>
              <a:ext uri="{FF2B5EF4-FFF2-40B4-BE49-F238E27FC236}">
                <a16:creationId xmlns:a16="http://schemas.microsoft.com/office/drawing/2014/main" id="{836A34FD-AC00-8D11-D23F-8F25E133FADD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380312" y="116632"/>
            <a:ext cx="1763688" cy="10081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919926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29094D-D39C-4CF7-AD32-78BAA59D7F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Working with formulas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1B5DE5-4797-43AE-9BBF-006742A7AF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640340"/>
            <a:ext cx="9144000" cy="4525963"/>
          </a:xfrm>
        </p:spPr>
        <p:txBody>
          <a:bodyPr/>
          <a:lstStyle/>
          <a:p>
            <a:pPr marL="0" indent="0">
              <a:buNone/>
            </a:pPr>
            <a:r>
              <a:rPr lang="en-US" i="1" u="sng" dirty="0"/>
              <a:t>Formulas are user defined instructions to perform calculations, where as, functions are the predefined or inbuilt formulas come with excel.</a:t>
            </a:r>
          </a:p>
          <a:p>
            <a:pPr marL="0" indent="0">
              <a:buNone/>
            </a:pPr>
            <a:r>
              <a:rPr lang="en-US" i="1" dirty="0"/>
              <a:t>Formulas are used to perform calculation involving addition, subtraction, division and multiplication.</a:t>
            </a:r>
          </a:p>
          <a:p>
            <a:endParaRPr lang="en-IN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3D6EBF4-E1F7-466F-983E-34A1117584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0" y="2996952"/>
            <a:ext cx="9144000" cy="2736304"/>
          </a:xfrm>
          <a:prstGeom prst="rect">
            <a:avLst/>
          </a:prstGeom>
        </p:spPr>
      </p:pic>
      <p:pic>
        <p:nvPicPr>
          <p:cNvPr id="6" name="Google Shape;77;p16">
            <a:extLst>
              <a:ext uri="{FF2B5EF4-FFF2-40B4-BE49-F238E27FC236}">
                <a16:creationId xmlns:a16="http://schemas.microsoft.com/office/drawing/2014/main" id="{83A04A97-8534-79C5-164A-694D4CAF507E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80312" y="116632"/>
            <a:ext cx="1763688" cy="10081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359571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64F762-F6B8-4D6C-AACD-FD26A79F2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8C0B82-9A7D-4759-BDF9-FD5711285F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B99A88F-7582-4F02-8411-AE5F239867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457200" y="1772816"/>
            <a:ext cx="8229600" cy="3312368"/>
          </a:xfrm>
          <a:prstGeom prst="rect">
            <a:avLst/>
          </a:prstGeom>
        </p:spPr>
      </p:pic>
      <p:pic>
        <p:nvPicPr>
          <p:cNvPr id="6" name="Google Shape;77;p16">
            <a:extLst>
              <a:ext uri="{FF2B5EF4-FFF2-40B4-BE49-F238E27FC236}">
                <a16:creationId xmlns:a16="http://schemas.microsoft.com/office/drawing/2014/main" id="{54B851CB-30F8-4DD9-0484-8143C2648F1B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80312" y="116632"/>
            <a:ext cx="1763688" cy="10081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274340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E1DEB8-E2B6-44FE-9745-70F2AD775E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55A8E7AE-C3B3-4058-A2C3-EC035F27A7B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417638"/>
            <a:ext cx="9036495" cy="4099593"/>
          </a:xfrm>
        </p:spPr>
      </p:pic>
      <p:pic>
        <p:nvPicPr>
          <p:cNvPr id="4" name="Google Shape;77;p16">
            <a:extLst>
              <a:ext uri="{FF2B5EF4-FFF2-40B4-BE49-F238E27FC236}">
                <a16:creationId xmlns:a16="http://schemas.microsoft.com/office/drawing/2014/main" id="{A20D2853-06F3-E643-759A-28E0E7340FBE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80312" y="116632"/>
            <a:ext cx="1763688" cy="10081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377817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DD39F8-3F76-4A1A-A030-77DC83F2EB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COMPOUND FORMULA</a:t>
            </a:r>
            <a:endParaRPr lang="en-IN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802AA9CE-2ECF-43DD-9275-40BF3A7B51A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1530" y="1196752"/>
            <a:ext cx="9195530" cy="4680520"/>
          </a:xfrm>
        </p:spPr>
      </p:pic>
      <p:pic>
        <p:nvPicPr>
          <p:cNvPr id="4" name="Google Shape;77;p16">
            <a:extLst>
              <a:ext uri="{FF2B5EF4-FFF2-40B4-BE49-F238E27FC236}">
                <a16:creationId xmlns:a16="http://schemas.microsoft.com/office/drawing/2014/main" id="{A7166ADF-06E2-C5CA-57E7-7B7E3EBA91E5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80312" y="116632"/>
            <a:ext cx="1763688" cy="10081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07248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1DAD12-898F-46AE-9E71-1C4000FB78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A RANGE IN FORMULAS</a:t>
            </a:r>
            <a:endParaRPr lang="en-IN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FE97A91-2D1D-46E9-943C-D100907A4C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You can assign multiple cells to a formula by creating a range. </a:t>
            </a:r>
          </a:p>
          <a:p>
            <a:r>
              <a:rPr lang="en-US" dirty="0"/>
              <a:t>By using range you can save a lot of time.</a:t>
            </a:r>
            <a:endParaRPr lang="en-IN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750FEF7-7D20-4C33-9A84-1511F6C62E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2411759" y="2420885"/>
            <a:ext cx="6408711" cy="3195137"/>
          </a:xfrm>
          <a:prstGeom prst="rect">
            <a:avLst/>
          </a:prstGeom>
        </p:spPr>
      </p:pic>
      <p:pic>
        <p:nvPicPr>
          <p:cNvPr id="5" name="Google Shape;77;p16">
            <a:extLst>
              <a:ext uri="{FF2B5EF4-FFF2-40B4-BE49-F238E27FC236}">
                <a16:creationId xmlns:a16="http://schemas.microsoft.com/office/drawing/2014/main" id="{61600E0D-424A-EA17-DF77-91CCC4CAB302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80312" y="116632"/>
            <a:ext cx="1763688" cy="10081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275403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BBFD05-B675-43FD-BECA-3749459271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D389D44-8E1E-44F8-BC55-ED93B036854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16200000">
            <a:off x="2379178" y="-1103574"/>
            <a:ext cx="4464496" cy="9065148"/>
          </a:xfrm>
        </p:spPr>
      </p:pic>
      <p:pic>
        <p:nvPicPr>
          <p:cNvPr id="4" name="Google Shape;77;p16">
            <a:extLst>
              <a:ext uri="{FF2B5EF4-FFF2-40B4-BE49-F238E27FC236}">
                <a16:creationId xmlns:a16="http://schemas.microsoft.com/office/drawing/2014/main" id="{6BFEBCE0-3269-F798-33C7-3235D93411DD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80312" y="116632"/>
            <a:ext cx="1763688" cy="10081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220950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74D20-6ADC-496E-9AE6-650A828475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HOME ASSIGNMENT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01E160-FFCE-455A-B54D-90403EF8CE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250000"/>
              </a:lnSpc>
            </a:pPr>
            <a:r>
              <a:rPr lang="en-US" sz="2000" dirty="0"/>
              <a:t>What is formula?</a:t>
            </a:r>
          </a:p>
          <a:p>
            <a:pPr>
              <a:lnSpc>
                <a:spcPct val="250000"/>
              </a:lnSpc>
            </a:pPr>
            <a:r>
              <a:rPr lang="en-US" sz="2000" dirty="0"/>
              <a:t>What is function?</a:t>
            </a:r>
          </a:p>
          <a:p>
            <a:pPr>
              <a:lnSpc>
                <a:spcPct val="250000"/>
              </a:lnSpc>
            </a:pPr>
            <a:r>
              <a:rPr lang="en-US" sz="2000" dirty="0"/>
              <a:t>What are the elements of formula in excel?</a:t>
            </a:r>
          </a:p>
          <a:p>
            <a:pPr>
              <a:lnSpc>
                <a:spcPct val="250000"/>
              </a:lnSpc>
            </a:pPr>
            <a:r>
              <a:rPr lang="en-US" sz="2000" dirty="0"/>
              <a:t>Which operator is used in joining </a:t>
            </a:r>
            <a:r>
              <a:rPr lang="en-US" sz="2000"/>
              <a:t>two string?</a:t>
            </a:r>
            <a:endParaRPr lang="en-US" sz="2000" dirty="0"/>
          </a:p>
          <a:p>
            <a:pPr>
              <a:lnSpc>
                <a:spcPct val="250000"/>
              </a:lnSpc>
            </a:pPr>
            <a:r>
              <a:rPr lang="en-US" sz="2000" dirty="0"/>
              <a:t>How to use formula using a range?</a:t>
            </a:r>
          </a:p>
          <a:p>
            <a:endParaRPr lang="en-IN" dirty="0"/>
          </a:p>
        </p:txBody>
      </p:sp>
      <p:pic>
        <p:nvPicPr>
          <p:cNvPr id="4" name="Google Shape;77;p16">
            <a:extLst>
              <a:ext uri="{FF2B5EF4-FFF2-40B4-BE49-F238E27FC236}">
                <a16:creationId xmlns:a16="http://schemas.microsoft.com/office/drawing/2014/main" id="{0F60FCF8-3C94-47AD-FF34-C22913BF83F7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380312" y="116632"/>
            <a:ext cx="1763688" cy="10081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361963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2147</TotalTime>
  <Words>150</Words>
  <Application>Microsoft Office PowerPoint</Application>
  <PresentationFormat>On-screen Show (4:3)</PresentationFormat>
  <Paragraphs>25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Wingdings</vt:lpstr>
      <vt:lpstr>Office Theme</vt:lpstr>
      <vt:lpstr>FORMULAS AND FUNCTIONS</vt:lpstr>
      <vt:lpstr>OUTCOME OF THE CLASS</vt:lpstr>
      <vt:lpstr>Working with formulas</vt:lpstr>
      <vt:lpstr>PowerPoint Presentation</vt:lpstr>
      <vt:lpstr>PowerPoint Presentation</vt:lpstr>
      <vt:lpstr>USING COMPOUND FORMULA</vt:lpstr>
      <vt:lpstr>USING A RANGE IN FORMULAS</vt:lpstr>
      <vt:lpstr>PowerPoint Presentation</vt:lpstr>
      <vt:lpstr>HOME ASSIGNMENT</vt:lpstr>
      <vt:lpstr>PowerPoint Presentation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COMPUTER SYSTEM</dc:title>
  <dc:creator>ashish</dc:creator>
  <cp:lastModifiedBy>Ashish Ray</cp:lastModifiedBy>
  <cp:revision>91</cp:revision>
  <dcterms:created xsi:type="dcterms:W3CDTF">2020-06-18T15:31:17Z</dcterms:created>
  <dcterms:modified xsi:type="dcterms:W3CDTF">2022-05-20T12:21:36Z</dcterms:modified>
</cp:coreProperties>
</file>